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2"/>
  </p:notesMasterIdLst>
  <p:sldIdLst>
    <p:sldId id="261" r:id="rId2"/>
    <p:sldId id="262" r:id="rId3"/>
    <p:sldId id="263" r:id="rId4"/>
    <p:sldId id="283" r:id="rId5"/>
    <p:sldId id="317" r:id="rId6"/>
    <p:sldId id="279" r:id="rId7"/>
    <p:sldId id="300" r:id="rId8"/>
    <p:sldId id="299" r:id="rId9"/>
    <p:sldId id="325" r:id="rId10"/>
    <p:sldId id="327" r:id="rId11"/>
    <p:sldId id="321" r:id="rId12"/>
    <p:sldId id="324" r:id="rId13"/>
    <p:sldId id="294" r:id="rId14"/>
    <p:sldId id="313" r:id="rId15"/>
    <p:sldId id="315" r:id="rId16"/>
    <p:sldId id="314" r:id="rId17"/>
    <p:sldId id="304" r:id="rId18"/>
    <p:sldId id="305" r:id="rId19"/>
    <p:sldId id="306" r:id="rId20"/>
    <p:sldId id="308" r:id="rId21"/>
  </p:sldIdLst>
  <p:sldSz cx="9906000" cy="6858000" type="A4"/>
  <p:notesSz cx="6858000" cy="9144000"/>
  <p:embeddedFontLst>
    <p:embeddedFont>
      <p:font typeface="나눔고딕" panose="020B0600000101010101" charset="-127"/>
      <p:regular r:id="rId23"/>
      <p:bold r:id="rId24"/>
    </p:embeddedFont>
    <p:embeddedFont>
      <p:font typeface="Arial Black" panose="020B0A04020102020204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나눔스퀘어OTF_ac" panose="020B0600000101010101" pitchFamily="34" charset="-127"/>
      <p:regular r:id="rId32"/>
    </p:embeddedFont>
    <p:embeddedFont>
      <p:font typeface="나눔스퀘어OTF_ac Bold" panose="020B0600000101010101" pitchFamily="34" charset="-127"/>
      <p:bold r:id="rId33"/>
    </p:embeddedFont>
    <p:embeddedFont>
      <p:font typeface="나눔스퀘어OTF_ac ExtraBold" panose="020B0600000101010101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933" userDrawn="1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14C"/>
    <a:srgbClr val="002060"/>
    <a:srgbClr val="4C5E78"/>
    <a:srgbClr val="1B212B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5488" autoAdjust="0"/>
  </p:normalViewPr>
  <p:slideViewPr>
    <p:cSldViewPr snapToGrid="0">
      <p:cViewPr varScale="1">
        <p:scale>
          <a:sx n="111" d="100"/>
          <a:sy n="111" d="100"/>
        </p:scale>
        <p:origin x="1314" y="-48"/>
      </p:cViewPr>
      <p:guideLst>
        <p:guide orient="horz" pos="193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5C92-4E68-41CB-87F9-A730F8CC15D1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849E-AA98-48B9-9CE6-D7176260A261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ED13-A260-4499-BF83-377BE72235C7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302-2D61-4076-B78C-980A1AA4893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62E-6284-4C9F-AA12-1A73E2492EC6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220A-AF3B-4A73-95A8-0AA34839F4DD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59AE-E65A-40BF-BE0D-6FAFB1CF753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6228-04A1-4884-B1CF-3A6D8C918D96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1828-A350-43C8-BEBF-FEEFD2C76B83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B404-E2F2-47D1-B3C3-B6E5ABDF9168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3C5D-7AF7-44C9-94AE-4476788D7FEE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5811-318D-4B25-8BDD-F3F6D919752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2865D5-5BBE-4064-844D-7F1752270116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7FA208-A66D-4451-898D-9A95CD548BC5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1A421F-F60D-4E10-A11C-2BF62B200FAC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FAB2B3-60CC-4B30-89B6-5C880F4B83B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20BD1D-4CA1-4D49-9A2D-60B38DC0EF62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1A711834-EE74-4195-91B3-DAEA8F6A75A2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9B49F-BD2A-40C2-A288-FFBBB528C7D7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ACC709-D7D8-4B23-93BC-36EA3B60CB07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468F39-CB0A-4F4C-920C-17BFA7093C16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9FACA7-FFCC-4C15-AB57-BE0092786785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09188DB-6C3D-4679-A04F-AAFBD105FCA0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BAD3EFE-5391-40C1-B1EB-F226FE7A3AC2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BF5B40-7183-4CAA-B406-977B427DC964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2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712D07-C79B-4C04-94A0-2FA954F07B85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500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작업시간 탐색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F9959F-8F6E-4709-BBD2-3BA84E4A7212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DBB06-2101-4887-9F17-951FC17F85AE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10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1906116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59535"/>
              </p:ext>
            </p:extLst>
          </p:nvPr>
        </p:nvGraphicFramePr>
        <p:xfrm>
          <a:off x="5291533" y="5149356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191893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24370" y="1430682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33D3B-EDBA-482B-A614-E9267E5B6BCA}"/>
              </a:ext>
            </a:extLst>
          </p:cNvPr>
          <p:cNvSpPr txBox="1"/>
          <p:nvPr/>
        </p:nvSpPr>
        <p:spPr>
          <a:xfrm>
            <a:off x="1617586" y="2377110"/>
            <a:ext cx="28536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유전체 품질에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5383584" y="2465404"/>
            <a:ext cx="2648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A94C0A-158A-4C26-A507-B4C3CD66F6C4}"/>
              </a:ext>
            </a:extLst>
          </p:cNvPr>
          <p:cNvSpPr txBox="1"/>
          <p:nvPr/>
        </p:nvSpPr>
        <p:spPr>
          <a:xfrm>
            <a:off x="1736368" y="4599153"/>
            <a:ext cx="26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현상은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유전체로 확산되어 임의의 원소와 환원되어 패널 외관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투과율과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끼치므로 엄격히 다루어야 하는 품질 항목이다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7AC078-3187-4293-A635-C78EF211E728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8D2CD2-8A25-4116-8E27-34D2E2E437D5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67E60-AD00-4414-B625-D09F03275CCF}"/>
              </a:ext>
            </a:extLst>
          </p:cNvPr>
          <p:cNvSpPr txBox="1"/>
          <p:nvPr/>
        </p:nvSpPr>
        <p:spPr>
          <a:xfrm>
            <a:off x="466661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05CBD-DF1A-45B6-A0B2-55FC597A5246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82509F-F527-4F29-938F-1415D4BA458F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E2D7508-C982-4FC8-890C-DF11E7D382E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_x632133496">
            <a:extLst>
              <a:ext uri="{FF2B5EF4-FFF2-40B4-BE49-F238E27FC236}">
                <a16:creationId xmlns:a16="http://schemas.microsoft.com/office/drawing/2014/main" id="{A79B6C69-51E6-4B90-9B57-4356995A22E5}"/>
              </a:ext>
            </a:extLst>
          </p:cNvPr>
          <p:cNvGrpSpPr>
            <a:grpSpLocks/>
          </p:cNvGrpSpPr>
          <p:nvPr/>
        </p:nvGrpSpPr>
        <p:grpSpPr bwMode="auto"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>
              <a:extLst>
                <a:ext uri="{FF2B5EF4-FFF2-40B4-BE49-F238E27FC236}">
                  <a16:creationId xmlns:a16="http://schemas.microsoft.com/office/drawing/2014/main" id="{984A7F25-2DB8-402D-B573-34D6E583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0" cy="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_x632135800">
              <a:extLst>
                <a:ext uri="{FF2B5EF4-FFF2-40B4-BE49-F238E27FC236}">
                  <a16:creationId xmlns:a16="http://schemas.microsoft.com/office/drawing/2014/main" id="{77B972C3-5281-46B1-893F-56C933F7F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6" name="_x632142568">
            <a:extLst>
              <a:ext uri="{FF2B5EF4-FFF2-40B4-BE49-F238E27FC236}">
                <a16:creationId xmlns:a16="http://schemas.microsoft.com/office/drawing/2014/main" id="{DB57C072-2D4F-4099-98BC-81E0FE4C1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증가함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고온일 때의 불량률 개선 필요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7" name="표 21">
            <a:extLst>
              <a:ext uri="{FF2B5EF4-FFF2-40B4-BE49-F238E27FC236}">
                <a16:creationId xmlns:a16="http://schemas.microsoft.com/office/drawing/2014/main" id="{F2EF5B04-AD59-4A21-AEE2-D76C7BE7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69520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저온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3A84AD-3A1F-4D58-A54A-6ED25D48A6DD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85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74F7EB1E-35DA-4508-88F3-CF77470D7C9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D47ED4F-109A-4151-B31C-27C0BCFC2E04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B114AB-2E99-4B87-B7F8-910DDF6A6A02}"/>
              </a:ext>
            </a:extLst>
          </p:cNvPr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F2D52ED-BB15-496C-9D2F-E112C620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0E3CF7-A16C-4EFC-8C40-BEF0364A4477}"/>
                </a:ext>
              </a:extLst>
            </p:cNvPr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aphicFrame>
        <p:nvGraphicFramePr>
          <p:cNvPr id="49" name="표 21">
            <a:extLst>
              <a:ext uri="{FF2B5EF4-FFF2-40B4-BE49-F238E27FC236}">
                <a16:creationId xmlns:a16="http://schemas.microsoft.com/office/drawing/2014/main" id="{3BF300B4-6B0C-4402-ADD8-042F2D3C6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557174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497F8D0-5DBC-44A6-831D-688318478349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0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12C697-B4DE-488E-86F8-FE30F3196401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3AB98D-6C28-4C2A-8D47-13E4FDC2FD85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129E3-654C-4C5D-8183-C0BB1C24D199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3039CEB-A2F4-4F1A-A44B-AF3F06FCD7C2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936386"/>
            <a:ext cx="694421" cy="4822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88819" y="155381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18238" y="278379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29732" y="398996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18238" y="521338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61FEA6-8DF0-4780-AB61-98C57463C25D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6489E9-DEF5-460D-B986-E4ECFD9CA642}"/>
              </a:ext>
            </a:extLst>
          </p:cNvPr>
          <p:cNvSpPr txBox="1"/>
          <p:nvPr/>
        </p:nvSpPr>
        <p:spPr>
          <a:xfrm>
            <a:off x="9431952" y="64886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20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2FC25B-2762-4F6D-8569-46B4E5F88D66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B73B27C-253F-4AE9-921D-146CCCAC975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636997" y="1568312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36C12167-0525-4BCD-8551-23C4031393EB}"/>
              </a:ext>
            </a:extLst>
          </p:cNvPr>
          <p:cNvSpPr/>
          <p:nvPr/>
        </p:nvSpPr>
        <p:spPr>
          <a:xfrm>
            <a:off x="636997" y="3174802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645623" y="1894844"/>
            <a:ext cx="3978135" cy="104676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2096893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809237" y="2244897"/>
            <a:ext cx="1022879" cy="46742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358625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D0FF68-6E03-4491-B2BD-E649FCA26366}"/>
              </a:ext>
            </a:extLst>
          </p:cNvPr>
          <p:cNvSpPr/>
          <p:nvPr/>
        </p:nvSpPr>
        <p:spPr>
          <a:xfrm>
            <a:off x="645623" y="3501334"/>
            <a:ext cx="3978135" cy="1046767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76B4399-0C25-4E64-AEA0-74F5ABECD63F}"/>
              </a:ext>
            </a:extLst>
          </p:cNvPr>
          <p:cNvSpPr/>
          <p:nvPr/>
        </p:nvSpPr>
        <p:spPr>
          <a:xfrm>
            <a:off x="3030395" y="2143132"/>
            <a:ext cx="414068" cy="16641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DCAB68F-887F-4CC7-B65D-586F2B40A8D0}"/>
              </a:ext>
            </a:extLst>
          </p:cNvPr>
          <p:cNvGrpSpPr/>
          <p:nvPr/>
        </p:nvGrpSpPr>
        <p:grpSpPr>
          <a:xfrm>
            <a:off x="809237" y="3793312"/>
            <a:ext cx="1022879" cy="467421"/>
            <a:chOff x="933450" y="4475515"/>
            <a:chExt cx="4706811" cy="1752669"/>
          </a:xfrm>
        </p:grpSpPr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83BB610-C784-40A3-A698-E69E04101953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1BF425-0CB5-4DE2-892F-81A796329781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F42494CA-785C-4817-B0BE-303737E3F09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68ECB286-17CD-4A1A-B080-B4313C9904C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C3F8FE0E-8289-4855-AB22-4008417C9A1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DC035AB8-8975-479A-92D8-43528F10CE8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D938F844-569E-4055-890D-3AEF953BECB2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ED17E548-DD54-47FC-84F3-DAB97CF9607E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B42D29B5-8B0C-4CAE-A900-AC0BE4898B0A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72AF9A5-078F-4057-A2A5-B17A910E74A2}"/>
              </a:ext>
            </a:extLst>
          </p:cNvPr>
          <p:cNvSpPr txBox="1"/>
          <p:nvPr/>
        </p:nvSpPr>
        <p:spPr>
          <a:xfrm>
            <a:off x="2094894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8F6D3E-3C6C-4FAE-BB01-8F8E0A8633A0}"/>
              </a:ext>
            </a:extLst>
          </p:cNvPr>
          <p:cNvSpPr txBox="1"/>
          <p:nvPr/>
        </p:nvSpPr>
        <p:spPr>
          <a:xfrm>
            <a:off x="3584258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9BB31CF-AF09-411B-AB86-97A0C3818F39}"/>
              </a:ext>
            </a:extLst>
          </p:cNvPr>
          <p:cNvSpPr/>
          <p:nvPr/>
        </p:nvSpPr>
        <p:spPr>
          <a:xfrm>
            <a:off x="3028396" y="3746822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오각형 61">
            <a:extLst>
              <a:ext uri="{FF2B5EF4-FFF2-40B4-BE49-F238E27FC236}">
                <a16:creationId xmlns:a16="http://schemas.microsoft.com/office/drawing/2014/main" id="{BE527A3A-F812-4069-B3F6-C0DA2DCE4958}"/>
              </a:ext>
            </a:extLst>
          </p:cNvPr>
          <p:cNvSpPr/>
          <p:nvPr/>
        </p:nvSpPr>
        <p:spPr>
          <a:xfrm>
            <a:off x="634248" y="4772666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530D71-AB44-4CD0-8AEA-EBC0FC0FE810}"/>
              </a:ext>
            </a:extLst>
          </p:cNvPr>
          <p:cNvSpPr/>
          <p:nvPr/>
        </p:nvSpPr>
        <p:spPr>
          <a:xfrm>
            <a:off x="645623" y="5107824"/>
            <a:ext cx="3978135" cy="1046767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85BA4D-0B76-4913-A1E3-8176090F147C}"/>
              </a:ext>
            </a:extLst>
          </p:cNvPr>
          <p:cNvGrpSpPr/>
          <p:nvPr/>
        </p:nvGrpSpPr>
        <p:grpSpPr>
          <a:xfrm>
            <a:off x="878618" y="5396639"/>
            <a:ext cx="1017801" cy="369750"/>
            <a:chOff x="933450" y="4411482"/>
            <a:chExt cx="4706811" cy="1388338"/>
          </a:xfrm>
        </p:grpSpPr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A94C308C-B6DB-4EFC-B16E-C6D9E2F067A1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E9985914-9102-4F02-A0FB-ED9A8FA793C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6D19A2A9-0CB7-4799-A679-F56ACFB0F17D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B977F290-8999-4FD6-A2D6-4C546F00A6A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24405C7D-7C66-4B4D-A453-C9E3AE30133D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1F19833-8045-4F6C-9C41-3DB799C2CA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3433E958-CE49-451E-B69B-D73B328D8B4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21C3F8F1-C05B-4D1B-AAC0-A6147A912857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6AA8D462-428A-4062-AB54-19F35509EF21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54EE06B2-B2EB-4604-A8E4-DC9B4C73BAE9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B1170660-9F8B-48B3-8D8F-94AA9AF22525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5D834978-4F30-4F1C-8B24-9C0C92C34524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FCF2977-DD09-42A4-B4AD-1A54F2998C2E}"/>
              </a:ext>
            </a:extLst>
          </p:cNvPr>
          <p:cNvSpPr txBox="1"/>
          <p:nvPr/>
        </p:nvSpPr>
        <p:spPr>
          <a:xfrm>
            <a:off x="2095149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977139-6C24-49C6-95D3-3796B983916D}"/>
              </a:ext>
            </a:extLst>
          </p:cNvPr>
          <p:cNvSpPr txBox="1"/>
          <p:nvPr/>
        </p:nvSpPr>
        <p:spPr>
          <a:xfrm>
            <a:off x="3584513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4065E2C-D48C-43D6-ACA4-63A4AD2CBB38}"/>
              </a:ext>
            </a:extLst>
          </p:cNvPr>
          <p:cNvSpPr/>
          <p:nvPr/>
        </p:nvSpPr>
        <p:spPr>
          <a:xfrm>
            <a:off x="3028651" y="5356394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ABF16000-E2A0-4FCD-B695-8C545A96AB5F}"/>
              </a:ext>
            </a:extLst>
          </p:cNvPr>
          <p:cNvSpPr/>
          <p:nvPr/>
        </p:nvSpPr>
        <p:spPr>
          <a:xfrm>
            <a:off x="5268678" y="1568312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D12B2E4-6086-4172-A960-8237AA6B793E}"/>
              </a:ext>
            </a:extLst>
          </p:cNvPr>
          <p:cNvSpPr/>
          <p:nvPr/>
        </p:nvSpPr>
        <p:spPr>
          <a:xfrm>
            <a:off x="5277304" y="1894844"/>
            <a:ext cx="3978135" cy="1046767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795F92-54AE-419F-ADA2-53F307A7AF9D}"/>
              </a:ext>
            </a:extLst>
          </p:cNvPr>
          <p:cNvGrpSpPr/>
          <p:nvPr/>
        </p:nvGrpSpPr>
        <p:grpSpPr>
          <a:xfrm>
            <a:off x="5415258" y="2171499"/>
            <a:ext cx="1053101" cy="426579"/>
            <a:chOff x="933450" y="4283559"/>
            <a:chExt cx="4706811" cy="1516261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79902E5F-F53F-4D1E-A5D8-675FF1AD120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정육면체 96">
              <a:extLst>
                <a:ext uri="{FF2B5EF4-FFF2-40B4-BE49-F238E27FC236}">
                  <a16:creationId xmlns:a16="http://schemas.microsoft.com/office/drawing/2014/main" id="{7994023D-D1EF-424C-91F5-70FBBFD8908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5E721B82-80C7-4041-B3A7-8A567F4FD397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정육면체 98">
              <a:extLst>
                <a:ext uri="{FF2B5EF4-FFF2-40B4-BE49-F238E27FC236}">
                  <a16:creationId xmlns:a16="http://schemas.microsoft.com/office/drawing/2014/main" id="{00B97FCB-0D77-49C6-9F36-1A7BEAE1D12D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372F81AE-FB0F-488F-AF81-0AB78BA7EAEA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2B4E4455-5C87-4DF8-B54C-002876831BAE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정육면체 101">
              <a:extLst>
                <a:ext uri="{FF2B5EF4-FFF2-40B4-BE49-F238E27FC236}">
                  <a16:creationId xmlns:a16="http://schemas.microsoft.com/office/drawing/2014/main" id="{BA220254-53E7-425E-9903-0E04455CBB5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정육면체 102">
              <a:extLst>
                <a:ext uri="{FF2B5EF4-FFF2-40B4-BE49-F238E27FC236}">
                  <a16:creationId xmlns:a16="http://schemas.microsoft.com/office/drawing/2014/main" id="{0C87778F-96AC-4104-9392-B770E96A908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0E587FC3-7FC6-4E03-BFAB-307A1F8DA6CA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정육면체 104">
              <a:extLst>
                <a:ext uri="{FF2B5EF4-FFF2-40B4-BE49-F238E27FC236}">
                  <a16:creationId xmlns:a16="http://schemas.microsoft.com/office/drawing/2014/main" id="{4BFD93A1-8816-4585-BFD8-96E688305652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DB0D84CE-F5B1-4D74-BA49-80AB3845838E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C20B907D-A864-4722-9C22-37BA6410902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656AD9C7-5013-428B-B8CD-F061C22811DA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53CAF60-68DD-4F48-95F5-228001C4D35F}"/>
              </a:ext>
            </a:extLst>
          </p:cNvPr>
          <p:cNvSpPr txBox="1"/>
          <p:nvPr/>
        </p:nvSpPr>
        <p:spPr>
          <a:xfrm>
            <a:off x="749591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12" name="화살표: 오각형 111">
            <a:extLst>
              <a:ext uri="{FF2B5EF4-FFF2-40B4-BE49-F238E27FC236}">
                <a16:creationId xmlns:a16="http://schemas.microsoft.com/office/drawing/2014/main" id="{0A0BDA1B-E5AD-4F34-A96A-B16EB8A67F7D}"/>
              </a:ext>
            </a:extLst>
          </p:cNvPr>
          <p:cNvSpPr/>
          <p:nvPr/>
        </p:nvSpPr>
        <p:spPr>
          <a:xfrm>
            <a:off x="5268678" y="3183428"/>
            <a:ext cx="1319332" cy="335158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89EAEE-F232-46D8-9AFA-CF58E3A345E2}"/>
              </a:ext>
            </a:extLst>
          </p:cNvPr>
          <p:cNvSpPr/>
          <p:nvPr/>
        </p:nvSpPr>
        <p:spPr>
          <a:xfrm>
            <a:off x="5277304" y="3509960"/>
            <a:ext cx="3978135" cy="2648304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3C12338-912D-492E-8208-6627CE928A47}"/>
              </a:ext>
            </a:extLst>
          </p:cNvPr>
          <p:cNvSpPr txBox="1"/>
          <p:nvPr/>
        </p:nvSpPr>
        <p:spPr>
          <a:xfrm>
            <a:off x="6555660" y="3690975"/>
            <a:ext cx="122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DISPESER(R)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89F317-9EEA-432F-A536-776C27FF2FD1}"/>
              </a:ext>
            </a:extLst>
          </p:cNvPr>
          <p:cNvSpPr txBox="1"/>
          <p:nvPr/>
        </p:nvSpPr>
        <p:spPr>
          <a:xfrm>
            <a:off x="8164146" y="3652261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A1431222-150F-43AD-961E-03531741DFDB}"/>
              </a:ext>
            </a:extLst>
          </p:cNvPr>
          <p:cNvSpPr/>
          <p:nvPr/>
        </p:nvSpPr>
        <p:spPr>
          <a:xfrm>
            <a:off x="7780816" y="3753718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6" name="Group 12">
            <a:extLst>
              <a:ext uri="{FF2B5EF4-FFF2-40B4-BE49-F238E27FC236}">
                <a16:creationId xmlns:a16="http://schemas.microsoft.com/office/drawing/2014/main" id="{3D043D55-3B0B-4B28-AA58-77553344BD59}"/>
              </a:ext>
            </a:extLst>
          </p:cNvPr>
          <p:cNvGrpSpPr/>
          <p:nvPr/>
        </p:nvGrpSpPr>
        <p:grpSpPr>
          <a:xfrm>
            <a:off x="5432772" y="3797004"/>
            <a:ext cx="1017802" cy="429461"/>
            <a:chOff x="2939" y="2347"/>
            <a:chExt cx="1386" cy="754"/>
          </a:xfrm>
        </p:grpSpPr>
        <p:sp>
          <p:nvSpPr>
            <p:cNvPr id="137" name="AutoShape 13">
              <a:extLst>
                <a:ext uri="{FF2B5EF4-FFF2-40B4-BE49-F238E27FC236}">
                  <a16:creationId xmlns:a16="http://schemas.microsoft.com/office/drawing/2014/main" id="{7A1EC8C8-3B98-4D87-9E28-B134BE96BCD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AutoShape 14" descr="10%">
              <a:extLst>
                <a:ext uri="{FF2B5EF4-FFF2-40B4-BE49-F238E27FC236}">
                  <a16:creationId xmlns:a16="http://schemas.microsoft.com/office/drawing/2014/main" id="{12378F39-F96A-4077-AA9D-CCA9520A9EB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AutoShape 15">
              <a:extLst>
                <a:ext uri="{FF2B5EF4-FFF2-40B4-BE49-F238E27FC236}">
                  <a16:creationId xmlns:a16="http://schemas.microsoft.com/office/drawing/2014/main" id="{7B23E376-60A6-4021-A2AA-765C3D9B31C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AutoShape 16">
              <a:extLst>
                <a:ext uri="{FF2B5EF4-FFF2-40B4-BE49-F238E27FC236}">
                  <a16:creationId xmlns:a16="http://schemas.microsoft.com/office/drawing/2014/main" id="{39E1CF8C-F513-4658-B4E8-8A628F3034C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AutoShape 17">
              <a:extLst>
                <a:ext uri="{FF2B5EF4-FFF2-40B4-BE49-F238E27FC236}">
                  <a16:creationId xmlns:a16="http://schemas.microsoft.com/office/drawing/2014/main" id="{D259B932-AC64-4BDD-921A-D4E2FB588A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AutoShape 18">
              <a:extLst>
                <a:ext uri="{FF2B5EF4-FFF2-40B4-BE49-F238E27FC236}">
                  <a16:creationId xmlns:a16="http://schemas.microsoft.com/office/drawing/2014/main" id="{1A9AED04-714B-4540-8EDE-957DADAA77C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43" name="Group 19">
              <a:extLst>
                <a:ext uri="{FF2B5EF4-FFF2-40B4-BE49-F238E27FC236}">
                  <a16:creationId xmlns:a16="http://schemas.microsoft.com/office/drawing/2014/main" id="{B990DABE-129B-4EC4-B0D3-7150AD6FD6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160" name="AutoShape 20">
                <a:extLst>
                  <a:ext uri="{FF2B5EF4-FFF2-40B4-BE49-F238E27FC236}">
                    <a16:creationId xmlns:a16="http://schemas.microsoft.com/office/drawing/2014/main" id="{6B977C12-CB0D-4A76-849E-888A95148CD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1" name="AutoShape 21">
                <a:extLst>
                  <a:ext uri="{FF2B5EF4-FFF2-40B4-BE49-F238E27FC236}">
                    <a16:creationId xmlns:a16="http://schemas.microsoft.com/office/drawing/2014/main" id="{6B970790-9C64-42FF-A4EA-36EF25A782E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4" name="Group 22">
              <a:extLst>
                <a:ext uri="{FF2B5EF4-FFF2-40B4-BE49-F238E27FC236}">
                  <a16:creationId xmlns:a16="http://schemas.microsoft.com/office/drawing/2014/main" id="{7C19145C-BF63-40A3-B15D-E8B319003C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158" name="AutoShape 23">
                <a:extLst>
                  <a:ext uri="{FF2B5EF4-FFF2-40B4-BE49-F238E27FC236}">
                    <a16:creationId xmlns:a16="http://schemas.microsoft.com/office/drawing/2014/main" id="{F6E546FB-31FD-48E1-8516-B840082D57B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9" name="AutoShape 24">
                <a:extLst>
                  <a:ext uri="{FF2B5EF4-FFF2-40B4-BE49-F238E27FC236}">
                    <a16:creationId xmlns:a16="http://schemas.microsoft.com/office/drawing/2014/main" id="{6F3FB714-B82D-4841-8B54-D6F9B9E67CD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5" name="Group 25">
              <a:extLst>
                <a:ext uri="{FF2B5EF4-FFF2-40B4-BE49-F238E27FC236}">
                  <a16:creationId xmlns:a16="http://schemas.microsoft.com/office/drawing/2014/main" id="{FC90AA96-3AE8-4728-8DA9-B54C30B259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156" name="AutoShape 26">
                <a:extLst>
                  <a:ext uri="{FF2B5EF4-FFF2-40B4-BE49-F238E27FC236}">
                    <a16:creationId xmlns:a16="http://schemas.microsoft.com/office/drawing/2014/main" id="{A09E266D-930A-4FC7-8F10-2017DA045AC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7" name="AutoShape 27">
                <a:extLst>
                  <a:ext uri="{FF2B5EF4-FFF2-40B4-BE49-F238E27FC236}">
                    <a16:creationId xmlns:a16="http://schemas.microsoft.com/office/drawing/2014/main" id="{B0BDC349-44BB-4B56-90E7-C43A06F9A68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6" name="Group 28">
              <a:extLst>
                <a:ext uri="{FF2B5EF4-FFF2-40B4-BE49-F238E27FC236}">
                  <a16:creationId xmlns:a16="http://schemas.microsoft.com/office/drawing/2014/main" id="{57761878-C42F-46BC-AC79-B8140D51E9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154" name="AutoShape 29">
                <a:extLst>
                  <a:ext uri="{FF2B5EF4-FFF2-40B4-BE49-F238E27FC236}">
                    <a16:creationId xmlns:a16="http://schemas.microsoft.com/office/drawing/2014/main" id="{90ACB75B-1F83-4C3E-B49B-254AF39FAA2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5" name="AutoShape 30">
                <a:extLst>
                  <a:ext uri="{FF2B5EF4-FFF2-40B4-BE49-F238E27FC236}">
                    <a16:creationId xmlns:a16="http://schemas.microsoft.com/office/drawing/2014/main" id="{7C091150-8DB7-4FF5-8694-616A86202C7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7" name="Group 45">
              <a:extLst>
                <a:ext uri="{FF2B5EF4-FFF2-40B4-BE49-F238E27FC236}">
                  <a16:creationId xmlns:a16="http://schemas.microsoft.com/office/drawing/2014/main" id="{2BE6A586-2AA1-45D2-8200-7161778343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148" name="Group 46">
                <a:extLst>
                  <a:ext uri="{FF2B5EF4-FFF2-40B4-BE49-F238E27FC236}">
                    <a16:creationId xmlns:a16="http://schemas.microsoft.com/office/drawing/2014/main" id="{00E3AFBD-EC94-4248-9D18-DA94BEBE07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150" name="Freeform 47">
                  <a:extLst>
                    <a:ext uri="{FF2B5EF4-FFF2-40B4-BE49-F238E27FC236}">
                      <a16:creationId xmlns:a16="http://schemas.microsoft.com/office/drawing/2014/main" id="{E119FB72-1A4C-4AF7-B175-1BC7ACD17E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1" name="Freeform 48">
                  <a:extLst>
                    <a:ext uri="{FF2B5EF4-FFF2-40B4-BE49-F238E27FC236}">
                      <a16:creationId xmlns:a16="http://schemas.microsoft.com/office/drawing/2014/main" id="{656D3308-FD88-4849-BE5D-239463F2A3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2" name="Freeform 49">
                  <a:extLst>
                    <a:ext uri="{FF2B5EF4-FFF2-40B4-BE49-F238E27FC236}">
                      <a16:creationId xmlns:a16="http://schemas.microsoft.com/office/drawing/2014/main" id="{BF058D40-14EA-45A1-8870-6ABDCAAC07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3" name="Freeform 50">
                  <a:extLst>
                    <a:ext uri="{FF2B5EF4-FFF2-40B4-BE49-F238E27FC236}">
                      <a16:creationId xmlns:a16="http://schemas.microsoft.com/office/drawing/2014/main" id="{CE129DEB-F861-4EDB-9FFC-54CE4C0EA6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E5AECB22-1F59-4EF0-8B8C-EBDE3481A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B4998B5-6D85-4E97-A6A7-E415EFC280E2}"/>
              </a:ext>
            </a:extLst>
          </p:cNvPr>
          <p:cNvSpPr txBox="1"/>
          <p:nvPr/>
        </p:nvSpPr>
        <p:spPr>
          <a:xfrm>
            <a:off x="6552931" y="4492886"/>
            <a:ext cx="124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DISPESER(G)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407296-8953-4783-AB4E-D8401514278A}"/>
              </a:ext>
            </a:extLst>
          </p:cNvPr>
          <p:cNvSpPr txBox="1"/>
          <p:nvPr/>
        </p:nvSpPr>
        <p:spPr>
          <a:xfrm>
            <a:off x="8161417" y="448045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1790113B-4C49-492C-9DD7-B8A70676F1E3}"/>
              </a:ext>
            </a:extLst>
          </p:cNvPr>
          <p:cNvSpPr/>
          <p:nvPr/>
        </p:nvSpPr>
        <p:spPr>
          <a:xfrm>
            <a:off x="7778087" y="4555629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0" name="Group 12">
            <a:extLst>
              <a:ext uri="{FF2B5EF4-FFF2-40B4-BE49-F238E27FC236}">
                <a16:creationId xmlns:a16="http://schemas.microsoft.com/office/drawing/2014/main" id="{323FAF90-57C7-4952-B4DD-B68CE5277D24}"/>
              </a:ext>
            </a:extLst>
          </p:cNvPr>
          <p:cNvGrpSpPr/>
          <p:nvPr/>
        </p:nvGrpSpPr>
        <p:grpSpPr>
          <a:xfrm>
            <a:off x="5445091" y="4611081"/>
            <a:ext cx="1017802" cy="442204"/>
            <a:chOff x="2939" y="2347"/>
            <a:chExt cx="1386" cy="754"/>
          </a:xfrm>
        </p:grpSpPr>
        <p:sp>
          <p:nvSpPr>
            <p:cNvPr id="221" name="AutoShape 13">
              <a:extLst>
                <a:ext uri="{FF2B5EF4-FFF2-40B4-BE49-F238E27FC236}">
                  <a16:creationId xmlns:a16="http://schemas.microsoft.com/office/drawing/2014/main" id="{36AAE4E9-1251-41CB-AB6A-722F8AC3844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2" name="AutoShape 14" descr="10%">
              <a:extLst>
                <a:ext uri="{FF2B5EF4-FFF2-40B4-BE49-F238E27FC236}">
                  <a16:creationId xmlns:a16="http://schemas.microsoft.com/office/drawing/2014/main" id="{9ABFFAF9-38C9-4DFC-A72B-6C79929BDF8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3" name="AutoShape 15">
              <a:extLst>
                <a:ext uri="{FF2B5EF4-FFF2-40B4-BE49-F238E27FC236}">
                  <a16:creationId xmlns:a16="http://schemas.microsoft.com/office/drawing/2014/main" id="{64A81867-F044-48FF-8F9C-7FF94BEC784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4" name="AutoShape 16">
              <a:extLst>
                <a:ext uri="{FF2B5EF4-FFF2-40B4-BE49-F238E27FC236}">
                  <a16:creationId xmlns:a16="http://schemas.microsoft.com/office/drawing/2014/main" id="{D3E0695F-BD03-40A9-A68C-05D73E728C8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5" name="AutoShape 17">
              <a:extLst>
                <a:ext uri="{FF2B5EF4-FFF2-40B4-BE49-F238E27FC236}">
                  <a16:creationId xmlns:a16="http://schemas.microsoft.com/office/drawing/2014/main" id="{B6B51EDA-E228-4875-B62E-E6CC588CBFB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6" name="AutoShape 18">
              <a:extLst>
                <a:ext uri="{FF2B5EF4-FFF2-40B4-BE49-F238E27FC236}">
                  <a16:creationId xmlns:a16="http://schemas.microsoft.com/office/drawing/2014/main" id="{83F4F318-264E-4F05-A62B-7C3B4B3FBC1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7" name="Group 19">
              <a:extLst>
                <a:ext uri="{FF2B5EF4-FFF2-40B4-BE49-F238E27FC236}">
                  <a16:creationId xmlns:a16="http://schemas.microsoft.com/office/drawing/2014/main" id="{F0D48375-2425-440E-912F-90DEA50216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51" name="AutoShape 20">
                <a:extLst>
                  <a:ext uri="{FF2B5EF4-FFF2-40B4-BE49-F238E27FC236}">
                    <a16:creationId xmlns:a16="http://schemas.microsoft.com/office/drawing/2014/main" id="{B744FDBA-542D-48EE-8F53-16FEE9349EA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2" name="AutoShape 21">
                <a:extLst>
                  <a:ext uri="{FF2B5EF4-FFF2-40B4-BE49-F238E27FC236}">
                    <a16:creationId xmlns:a16="http://schemas.microsoft.com/office/drawing/2014/main" id="{169F4607-3FE1-494A-86F5-AEC288B6BF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8" name="Group 22">
              <a:extLst>
                <a:ext uri="{FF2B5EF4-FFF2-40B4-BE49-F238E27FC236}">
                  <a16:creationId xmlns:a16="http://schemas.microsoft.com/office/drawing/2014/main" id="{D0781392-0D8D-4B85-9014-537CE10EAD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49" name="AutoShape 23">
                <a:extLst>
                  <a:ext uri="{FF2B5EF4-FFF2-40B4-BE49-F238E27FC236}">
                    <a16:creationId xmlns:a16="http://schemas.microsoft.com/office/drawing/2014/main" id="{34C684DA-EAB4-4F6C-855B-13CED887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0" name="AutoShape 24">
                <a:extLst>
                  <a:ext uri="{FF2B5EF4-FFF2-40B4-BE49-F238E27FC236}">
                    <a16:creationId xmlns:a16="http://schemas.microsoft.com/office/drawing/2014/main" id="{20980923-13AA-47CB-A1C5-AB9C9D68BCF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9" name="Group 25">
              <a:extLst>
                <a:ext uri="{FF2B5EF4-FFF2-40B4-BE49-F238E27FC236}">
                  <a16:creationId xmlns:a16="http://schemas.microsoft.com/office/drawing/2014/main" id="{AC79D242-5C91-4B6A-85FB-6D176C1DC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47" name="AutoShape 26">
                <a:extLst>
                  <a:ext uri="{FF2B5EF4-FFF2-40B4-BE49-F238E27FC236}">
                    <a16:creationId xmlns:a16="http://schemas.microsoft.com/office/drawing/2014/main" id="{104BCAF1-B3B0-41E2-999D-3A473ABAA42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8" name="AutoShape 27">
                <a:extLst>
                  <a:ext uri="{FF2B5EF4-FFF2-40B4-BE49-F238E27FC236}">
                    <a16:creationId xmlns:a16="http://schemas.microsoft.com/office/drawing/2014/main" id="{F248961B-0A7B-4E55-ACF6-B849AB32FF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0" name="Group 28">
              <a:extLst>
                <a:ext uri="{FF2B5EF4-FFF2-40B4-BE49-F238E27FC236}">
                  <a16:creationId xmlns:a16="http://schemas.microsoft.com/office/drawing/2014/main" id="{FFE928D9-EEDF-4BDF-9FD9-727A529B4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45" name="AutoShape 29">
                <a:extLst>
                  <a:ext uri="{FF2B5EF4-FFF2-40B4-BE49-F238E27FC236}">
                    <a16:creationId xmlns:a16="http://schemas.microsoft.com/office/drawing/2014/main" id="{E02DC4CE-3FF8-4532-B771-F48537BBF4D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6" name="AutoShape 30">
                <a:extLst>
                  <a:ext uri="{FF2B5EF4-FFF2-40B4-BE49-F238E27FC236}">
                    <a16:creationId xmlns:a16="http://schemas.microsoft.com/office/drawing/2014/main" id="{80A3F0EF-79DF-4C43-A63C-3FD6422AD93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1" name="Group 38">
              <a:extLst>
                <a:ext uri="{FF2B5EF4-FFF2-40B4-BE49-F238E27FC236}">
                  <a16:creationId xmlns:a16="http://schemas.microsoft.com/office/drawing/2014/main" id="{E664DB86-0394-420A-885F-C29F14344E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239" name="Group 39">
                <a:extLst>
                  <a:ext uri="{FF2B5EF4-FFF2-40B4-BE49-F238E27FC236}">
                    <a16:creationId xmlns:a16="http://schemas.microsoft.com/office/drawing/2014/main" id="{F33E0728-C6C1-4E47-8708-D63BB27A0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41" name="Freeform 40">
                  <a:extLst>
                    <a:ext uri="{FF2B5EF4-FFF2-40B4-BE49-F238E27FC236}">
                      <a16:creationId xmlns:a16="http://schemas.microsoft.com/office/drawing/2014/main" id="{9E75DDDA-04DC-4421-9524-CABA37E257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2" name="Freeform 41">
                  <a:extLst>
                    <a:ext uri="{FF2B5EF4-FFF2-40B4-BE49-F238E27FC236}">
                      <a16:creationId xmlns:a16="http://schemas.microsoft.com/office/drawing/2014/main" id="{79D7F6BF-D259-4E6B-9DA0-62F915B514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3" name="Freeform 42">
                  <a:extLst>
                    <a:ext uri="{FF2B5EF4-FFF2-40B4-BE49-F238E27FC236}">
                      <a16:creationId xmlns:a16="http://schemas.microsoft.com/office/drawing/2014/main" id="{5569D168-5290-4C03-A035-9C5F457372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4" name="Freeform 43">
                  <a:extLst>
                    <a:ext uri="{FF2B5EF4-FFF2-40B4-BE49-F238E27FC236}">
                      <a16:creationId xmlns:a16="http://schemas.microsoft.com/office/drawing/2014/main" id="{D4EB6933-A979-4DA9-991A-B42B7ED368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40" name="Freeform 44">
                <a:extLst>
                  <a:ext uri="{FF2B5EF4-FFF2-40B4-BE49-F238E27FC236}">
                    <a16:creationId xmlns:a16="http://schemas.microsoft.com/office/drawing/2014/main" id="{90F91E06-5BDD-49B5-A944-F2F293C54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2" name="Group 45">
              <a:extLst>
                <a:ext uri="{FF2B5EF4-FFF2-40B4-BE49-F238E27FC236}">
                  <a16:creationId xmlns:a16="http://schemas.microsoft.com/office/drawing/2014/main" id="{A8F1EE23-3D61-4632-843E-5EEBE58714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33" name="Group 46">
                <a:extLst>
                  <a:ext uri="{FF2B5EF4-FFF2-40B4-BE49-F238E27FC236}">
                    <a16:creationId xmlns:a16="http://schemas.microsoft.com/office/drawing/2014/main" id="{0830C56F-CBDB-41DA-BC54-B177AD38B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35" name="Freeform 47">
                  <a:extLst>
                    <a:ext uri="{FF2B5EF4-FFF2-40B4-BE49-F238E27FC236}">
                      <a16:creationId xmlns:a16="http://schemas.microsoft.com/office/drawing/2014/main" id="{6C7C6FC2-08C5-4CBE-B19D-E8A0B84692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6" name="Freeform 48">
                  <a:extLst>
                    <a:ext uri="{FF2B5EF4-FFF2-40B4-BE49-F238E27FC236}">
                      <a16:creationId xmlns:a16="http://schemas.microsoft.com/office/drawing/2014/main" id="{190F96F2-BE1E-4796-ACCA-29C595EA9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7" name="Freeform 49">
                  <a:extLst>
                    <a:ext uri="{FF2B5EF4-FFF2-40B4-BE49-F238E27FC236}">
                      <a16:creationId xmlns:a16="http://schemas.microsoft.com/office/drawing/2014/main" id="{57D40ADD-52B8-4649-8E3F-540BEE7F19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8" name="Freeform 50">
                  <a:extLst>
                    <a:ext uri="{FF2B5EF4-FFF2-40B4-BE49-F238E27FC236}">
                      <a16:creationId xmlns:a16="http://schemas.microsoft.com/office/drawing/2014/main" id="{ED5A69EF-3632-4197-B6C0-8A1BDAF214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34" name="Freeform 51">
                <a:extLst>
                  <a:ext uri="{FF2B5EF4-FFF2-40B4-BE49-F238E27FC236}">
                    <a16:creationId xmlns:a16="http://schemas.microsoft.com/office/drawing/2014/main" id="{6840E824-265F-4064-A26C-AFD5BAC945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53" name="Group 12">
            <a:extLst>
              <a:ext uri="{FF2B5EF4-FFF2-40B4-BE49-F238E27FC236}">
                <a16:creationId xmlns:a16="http://schemas.microsoft.com/office/drawing/2014/main" id="{0E6EAB58-A933-4E5B-A558-2A1DCCD9E178}"/>
              </a:ext>
            </a:extLst>
          </p:cNvPr>
          <p:cNvGrpSpPr/>
          <p:nvPr/>
        </p:nvGrpSpPr>
        <p:grpSpPr>
          <a:xfrm>
            <a:off x="5441019" y="5425696"/>
            <a:ext cx="1014165" cy="446362"/>
            <a:chOff x="2939" y="2347"/>
            <a:chExt cx="1386" cy="754"/>
          </a:xfrm>
        </p:grpSpPr>
        <p:sp>
          <p:nvSpPr>
            <p:cNvPr id="254" name="AutoShape 13">
              <a:extLst>
                <a:ext uri="{FF2B5EF4-FFF2-40B4-BE49-F238E27FC236}">
                  <a16:creationId xmlns:a16="http://schemas.microsoft.com/office/drawing/2014/main" id="{2B845823-76D2-4779-AB00-39D857031BB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5" name="AutoShape 14" descr="10%">
              <a:extLst>
                <a:ext uri="{FF2B5EF4-FFF2-40B4-BE49-F238E27FC236}">
                  <a16:creationId xmlns:a16="http://schemas.microsoft.com/office/drawing/2014/main" id="{03CA0708-7B0E-4FC3-8287-87A6D913B03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6" name="AutoShape 15">
              <a:extLst>
                <a:ext uri="{FF2B5EF4-FFF2-40B4-BE49-F238E27FC236}">
                  <a16:creationId xmlns:a16="http://schemas.microsoft.com/office/drawing/2014/main" id="{B90A8BF6-A286-4FF2-9993-5E7C520B6A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7" name="AutoShape 16">
              <a:extLst>
                <a:ext uri="{FF2B5EF4-FFF2-40B4-BE49-F238E27FC236}">
                  <a16:creationId xmlns:a16="http://schemas.microsoft.com/office/drawing/2014/main" id="{6D22D6F4-F5EB-4A37-A3CF-DF6B1934CF5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8" name="AutoShape 17">
              <a:extLst>
                <a:ext uri="{FF2B5EF4-FFF2-40B4-BE49-F238E27FC236}">
                  <a16:creationId xmlns:a16="http://schemas.microsoft.com/office/drawing/2014/main" id="{C625DBB9-3A6E-4197-8D0D-293A66C6030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9" name="AutoShape 18">
              <a:extLst>
                <a:ext uri="{FF2B5EF4-FFF2-40B4-BE49-F238E27FC236}">
                  <a16:creationId xmlns:a16="http://schemas.microsoft.com/office/drawing/2014/main" id="{04AB378D-4E4C-4DAB-AECE-E80371F84DE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0" name="Group 19">
              <a:extLst>
                <a:ext uri="{FF2B5EF4-FFF2-40B4-BE49-F238E27FC236}">
                  <a16:creationId xmlns:a16="http://schemas.microsoft.com/office/drawing/2014/main" id="{989E0615-3EF4-430C-84C0-3B1266F21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91" name="AutoShape 20">
                <a:extLst>
                  <a:ext uri="{FF2B5EF4-FFF2-40B4-BE49-F238E27FC236}">
                    <a16:creationId xmlns:a16="http://schemas.microsoft.com/office/drawing/2014/main" id="{E97B99A9-B433-4733-8595-FC510A96684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2" name="AutoShape 21">
                <a:extLst>
                  <a:ext uri="{FF2B5EF4-FFF2-40B4-BE49-F238E27FC236}">
                    <a16:creationId xmlns:a16="http://schemas.microsoft.com/office/drawing/2014/main" id="{6D0A754F-A4F9-4F6A-8939-79E20B4BF16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1" name="Group 22">
              <a:extLst>
                <a:ext uri="{FF2B5EF4-FFF2-40B4-BE49-F238E27FC236}">
                  <a16:creationId xmlns:a16="http://schemas.microsoft.com/office/drawing/2014/main" id="{EBCAAA20-60E8-41E0-8401-58891D60EA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89" name="AutoShape 23">
                <a:extLst>
                  <a:ext uri="{FF2B5EF4-FFF2-40B4-BE49-F238E27FC236}">
                    <a16:creationId xmlns:a16="http://schemas.microsoft.com/office/drawing/2014/main" id="{DFC74DBA-346C-49C8-8751-F87565E3981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0" name="AutoShape 24">
                <a:extLst>
                  <a:ext uri="{FF2B5EF4-FFF2-40B4-BE49-F238E27FC236}">
                    <a16:creationId xmlns:a16="http://schemas.microsoft.com/office/drawing/2014/main" id="{B535985F-819C-47AD-BA2F-C36ED851A1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2" name="Group 25">
              <a:extLst>
                <a:ext uri="{FF2B5EF4-FFF2-40B4-BE49-F238E27FC236}">
                  <a16:creationId xmlns:a16="http://schemas.microsoft.com/office/drawing/2014/main" id="{D1336240-7616-4CF5-989F-D4865DA295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87" name="AutoShape 26">
                <a:extLst>
                  <a:ext uri="{FF2B5EF4-FFF2-40B4-BE49-F238E27FC236}">
                    <a16:creationId xmlns:a16="http://schemas.microsoft.com/office/drawing/2014/main" id="{93ACDF63-D59C-46A0-8A7B-A9C8B73D693A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8" name="AutoShape 27">
                <a:extLst>
                  <a:ext uri="{FF2B5EF4-FFF2-40B4-BE49-F238E27FC236}">
                    <a16:creationId xmlns:a16="http://schemas.microsoft.com/office/drawing/2014/main" id="{E7571326-5C89-47A0-9A50-119A8D12FA6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3" name="Group 28">
              <a:extLst>
                <a:ext uri="{FF2B5EF4-FFF2-40B4-BE49-F238E27FC236}">
                  <a16:creationId xmlns:a16="http://schemas.microsoft.com/office/drawing/2014/main" id="{546CBC39-27D3-45B2-BDDD-084C96F5A4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85" name="AutoShape 29">
                <a:extLst>
                  <a:ext uri="{FF2B5EF4-FFF2-40B4-BE49-F238E27FC236}">
                    <a16:creationId xmlns:a16="http://schemas.microsoft.com/office/drawing/2014/main" id="{0F6192E0-86A3-4932-992A-3119FC05645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6" name="AutoShape 30">
                <a:extLst>
                  <a:ext uri="{FF2B5EF4-FFF2-40B4-BE49-F238E27FC236}">
                    <a16:creationId xmlns:a16="http://schemas.microsoft.com/office/drawing/2014/main" id="{ACBECA09-D063-4ABF-8155-8B965E1D045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4" name="Group 31">
              <a:extLst>
                <a:ext uri="{FF2B5EF4-FFF2-40B4-BE49-F238E27FC236}">
                  <a16:creationId xmlns:a16="http://schemas.microsoft.com/office/drawing/2014/main" id="{1AE5C024-BE71-445A-BFF7-92782534E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281" name="Freeform 32">
                <a:extLst>
                  <a:ext uri="{FF2B5EF4-FFF2-40B4-BE49-F238E27FC236}">
                    <a16:creationId xmlns:a16="http://schemas.microsoft.com/office/drawing/2014/main" id="{CFA0AE23-121B-48CA-B984-04DF4B3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2" name="Freeform 33">
                <a:extLst>
                  <a:ext uri="{FF2B5EF4-FFF2-40B4-BE49-F238E27FC236}">
                    <a16:creationId xmlns:a16="http://schemas.microsoft.com/office/drawing/2014/main" id="{D9943E5D-0989-494B-B665-89531D67E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3" name="Freeform 34">
                <a:extLst>
                  <a:ext uri="{FF2B5EF4-FFF2-40B4-BE49-F238E27FC236}">
                    <a16:creationId xmlns:a16="http://schemas.microsoft.com/office/drawing/2014/main" id="{2F8BCBC7-51EE-4313-827A-0AA8733A4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4" name="Freeform 35">
                <a:extLst>
                  <a:ext uri="{FF2B5EF4-FFF2-40B4-BE49-F238E27FC236}">
                    <a16:creationId xmlns:a16="http://schemas.microsoft.com/office/drawing/2014/main" id="{E38E8C78-ACB1-4FFB-AA57-402DC64F4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FEC78159-13DD-41DC-9289-017A47CE2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C0147716-525B-40A4-87A3-355DF9EE3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7" name="Group 38">
              <a:extLst>
                <a:ext uri="{FF2B5EF4-FFF2-40B4-BE49-F238E27FC236}">
                  <a16:creationId xmlns:a16="http://schemas.microsoft.com/office/drawing/2014/main" id="{5FEA114B-8DA8-4B59-8D57-77AB0A63FF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275" name="Group 39">
                <a:extLst>
                  <a:ext uri="{FF2B5EF4-FFF2-40B4-BE49-F238E27FC236}">
                    <a16:creationId xmlns:a16="http://schemas.microsoft.com/office/drawing/2014/main" id="{D6E6AED9-C994-4B8C-8060-0F2754601B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77" name="Freeform 40">
                  <a:extLst>
                    <a:ext uri="{FF2B5EF4-FFF2-40B4-BE49-F238E27FC236}">
                      <a16:creationId xmlns:a16="http://schemas.microsoft.com/office/drawing/2014/main" id="{7E5DDE34-A786-48C4-8BD3-CCE53D41AB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8" name="Freeform 41">
                  <a:extLst>
                    <a:ext uri="{FF2B5EF4-FFF2-40B4-BE49-F238E27FC236}">
                      <a16:creationId xmlns:a16="http://schemas.microsoft.com/office/drawing/2014/main" id="{DC0C0E9E-6E24-40CB-B948-403D0C599E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9" name="Freeform 42">
                  <a:extLst>
                    <a:ext uri="{FF2B5EF4-FFF2-40B4-BE49-F238E27FC236}">
                      <a16:creationId xmlns:a16="http://schemas.microsoft.com/office/drawing/2014/main" id="{C86789C4-CF3C-4D90-8119-9715EAA2A5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80" name="Freeform 43">
                  <a:extLst>
                    <a:ext uri="{FF2B5EF4-FFF2-40B4-BE49-F238E27FC236}">
                      <a16:creationId xmlns:a16="http://schemas.microsoft.com/office/drawing/2014/main" id="{D68E7F6D-DBCE-4B32-9429-66DA1B5DD9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6" name="Freeform 44">
                <a:extLst>
                  <a:ext uri="{FF2B5EF4-FFF2-40B4-BE49-F238E27FC236}">
                    <a16:creationId xmlns:a16="http://schemas.microsoft.com/office/drawing/2014/main" id="{77668E66-16A7-4E96-B88A-CAFF89C99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8" name="Group 45">
              <a:extLst>
                <a:ext uri="{FF2B5EF4-FFF2-40B4-BE49-F238E27FC236}">
                  <a16:creationId xmlns:a16="http://schemas.microsoft.com/office/drawing/2014/main" id="{142C7231-5390-4915-A68C-007A28CCF8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69" name="Group 46">
                <a:extLst>
                  <a:ext uri="{FF2B5EF4-FFF2-40B4-BE49-F238E27FC236}">
                    <a16:creationId xmlns:a16="http://schemas.microsoft.com/office/drawing/2014/main" id="{68D81AC5-39D7-40F2-BB40-2BAD695516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71" name="Freeform 47">
                  <a:extLst>
                    <a:ext uri="{FF2B5EF4-FFF2-40B4-BE49-F238E27FC236}">
                      <a16:creationId xmlns:a16="http://schemas.microsoft.com/office/drawing/2014/main" id="{E1423766-88EB-499B-89F9-ED08B8A3FA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2" name="Freeform 48">
                  <a:extLst>
                    <a:ext uri="{FF2B5EF4-FFF2-40B4-BE49-F238E27FC236}">
                      <a16:creationId xmlns:a16="http://schemas.microsoft.com/office/drawing/2014/main" id="{D41F704A-C725-4B8B-B5B1-5831A364A1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3" name="Freeform 49">
                  <a:extLst>
                    <a:ext uri="{FF2B5EF4-FFF2-40B4-BE49-F238E27FC236}">
                      <a16:creationId xmlns:a16="http://schemas.microsoft.com/office/drawing/2014/main" id="{A1C9AE1C-2D59-4AF7-B331-154FDAEDA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4" name="Freeform 50">
                  <a:extLst>
                    <a:ext uri="{FF2B5EF4-FFF2-40B4-BE49-F238E27FC236}">
                      <a16:creationId xmlns:a16="http://schemas.microsoft.com/office/drawing/2014/main" id="{D825194F-0C31-4CCF-A365-21DD2FC3DF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0" name="Freeform 51">
                <a:extLst>
                  <a:ext uri="{FF2B5EF4-FFF2-40B4-BE49-F238E27FC236}">
                    <a16:creationId xmlns:a16="http://schemas.microsoft.com/office/drawing/2014/main" id="{27CB97CB-B752-4EE8-8DB9-134DA92525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6B64F9AD-F638-4940-8F90-1DDBCB26D926}"/>
              </a:ext>
            </a:extLst>
          </p:cNvPr>
          <p:cNvSpPr txBox="1"/>
          <p:nvPr/>
        </p:nvSpPr>
        <p:spPr>
          <a:xfrm>
            <a:off x="6561188" y="5330210"/>
            <a:ext cx="1269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DISPESER(B)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7E611237-A8E9-49D9-8BBA-E04329F499AA}"/>
              </a:ext>
            </a:extLst>
          </p:cNvPr>
          <p:cNvSpPr txBox="1"/>
          <p:nvPr/>
        </p:nvSpPr>
        <p:spPr>
          <a:xfrm>
            <a:off x="8169674" y="5300122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295" name="화살표: 오른쪽 294">
            <a:extLst>
              <a:ext uri="{FF2B5EF4-FFF2-40B4-BE49-F238E27FC236}">
                <a16:creationId xmlns:a16="http://schemas.microsoft.com/office/drawing/2014/main" id="{E771B280-1772-4052-9575-DFAF97815C2C}"/>
              </a:ext>
            </a:extLst>
          </p:cNvPr>
          <p:cNvSpPr/>
          <p:nvPr/>
        </p:nvSpPr>
        <p:spPr>
          <a:xfrm>
            <a:off x="7786344" y="5392953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F4CCB1AD-4D6F-48D7-984F-1AA7809B4B06}"/>
              </a:ext>
            </a:extLst>
          </p:cNvPr>
          <p:cNvCxnSpPr/>
          <p:nvPr/>
        </p:nvCxnSpPr>
        <p:spPr>
          <a:xfrm rot="5400000">
            <a:off x="2633469" y="3870623"/>
            <a:ext cx="4671447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A95032AE-3BBA-4F33-A127-24BBE841D930}"/>
              </a:ext>
            </a:extLst>
          </p:cNvPr>
          <p:cNvCxnSpPr/>
          <p:nvPr/>
        </p:nvCxnSpPr>
        <p:spPr>
          <a:xfrm rot="5400000">
            <a:off x="2606091" y="3870623"/>
            <a:ext cx="4671447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F5930414-D1A4-4820-A531-844E389D214F}"/>
              </a:ext>
            </a:extLst>
          </p:cNvPr>
          <p:cNvGrpSpPr/>
          <p:nvPr/>
        </p:nvGrpSpPr>
        <p:grpSpPr>
          <a:xfrm>
            <a:off x="3405836" y="2457293"/>
            <a:ext cx="1153248" cy="412872"/>
            <a:chOff x="3405836" y="2474545"/>
            <a:chExt cx="1153248" cy="412872"/>
          </a:xfrm>
        </p:grpSpPr>
        <p:cxnSp>
          <p:nvCxnSpPr>
            <p:cNvPr id="336" name="연결선: 꺾임 335">
              <a:extLst>
                <a:ext uri="{FF2B5EF4-FFF2-40B4-BE49-F238E27FC236}">
                  <a16:creationId xmlns:a16="http://schemas.microsoft.com/office/drawing/2014/main" id="{FF335EA9-76DF-47D5-ABDA-25AC0482425C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A5679266-1005-4C19-8BCC-691803B11929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0B9DF019-E050-40EE-AF76-5EA9402183BE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76A52051-1377-4B19-9614-C676343DE35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0DC91936-45DA-41BE-BB6A-819D59DC3563}"/>
              </a:ext>
            </a:extLst>
          </p:cNvPr>
          <p:cNvGrpSpPr/>
          <p:nvPr/>
        </p:nvGrpSpPr>
        <p:grpSpPr>
          <a:xfrm>
            <a:off x="1876525" y="2448072"/>
            <a:ext cx="1153248" cy="412872"/>
            <a:chOff x="1876525" y="2456698"/>
            <a:chExt cx="1153248" cy="412872"/>
          </a:xfrm>
        </p:grpSpPr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1FD46122-3ECC-4332-A704-A0A704839261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48" name="연결선: 꺾임 347">
                <a:extLst>
                  <a:ext uri="{FF2B5EF4-FFF2-40B4-BE49-F238E27FC236}">
                    <a16:creationId xmlns:a16="http://schemas.microsoft.com/office/drawing/2014/main" id="{5085A0D0-C528-462E-9318-2D01B04A2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B940CB51-C686-4403-9AF1-63890F772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C19E193-3696-406E-8C16-7DCD334D1F13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A2052A7-4936-40AD-B6D0-51FCECE4F35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2067EEF5-E469-4BF6-93BC-FA8AB7DC89D0}"/>
              </a:ext>
            </a:extLst>
          </p:cNvPr>
          <p:cNvGrpSpPr/>
          <p:nvPr/>
        </p:nvGrpSpPr>
        <p:grpSpPr>
          <a:xfrm>
            <a:off x="1902009" y="4054533"/>
            <a:ext cx="1153248" cy="412872"/>
            <a:chOff x="1876525" y="2456698"/>
            <a:chExt cx="1153248" cy="412872"/>
          </a:xfrm>
        </p:grpSpPr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F4E4E583-7F11-4F62-BF50-386BDE1D982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57" name="연결선: 꺾임 356">
                <a:extLst>
                  <a:ext uri="{FF2B5EF4-FFF2-40B4-BE49-F238E27FC236}">
                    <a16:creationId xmlns:a16="http://schemas.microsoft.com/office/drawing/2014/main" id="{0A009085-D8EA-483D-8959-4DFD98BB5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D388EEB7-7283-4B28-BDDB-6CA4A70BC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85A36E6-06E7-44F0-A06F-1C4D051E83ED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8EAFF7A7-D040-4F11-B244-FF56CD4B4253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F788910E-0C05-460A-9D72-12D46B829659}"/>
              </a:ext>
            </a:extLst>
          </p:cNvPr>
          <p:cNvGrpSpPr/>
          <p:nvPr/>
        </p:nvGrpSpPr>
        <p:grpSpPr>
          <a:xfrm>
            <a:off x="3393512" y="4054737"/>
            <a:ext cx="1153248" cy="412872"/>
            <a:chOff x="1876525" y="2456698"/>
            <a:chExt cx="1153248" cy="412872"/>
          </a:xfrm>
        </p:grpSpPr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C70F17A0-DDF5-474B-AA39-B3F790C719D3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3" name="연결선: 꺾임 362">
                <a:extLst>
                  <a:ext uri="{FF2B5EF4-FFF2-40B4-BE49-F238E27FC236}">
                    <a16:creationId xmlns:a16="http://schemas.microsoft.com/office/drawing/2014/main" id="{52CB9F86-9311-4EB2-8B63-378D964A3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2496C9AE-F8FF-411F-9A27-EF23FD6B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C07ECC8-3173-4DCF-9758-F0B99B933A34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8F45F2E-84DE-4F94-B614-CAD8BFD57BB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CEBBDB46-6A24-41B6-9EC2-E85CBD798926}"/>
              </a:ext>
            </a:extLst>
          </p:cNvPr>
          <p:cNvGrpSpPr/>
          <p:nvPr/>
        </p:nvGrpSpPr>
        <p:grpSpPr>
          <a:xfrm>
            <a:off x="1905192" y="5670690"/>
            <a:ext cx="1153248" cy="412872"/>
            <a:chOff x="1876525" y="2456698"/>
            <a:chExt cx="1153248" cy="412872"/>
          </a:xfrm>
        </p:grpSpPr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1D98954E-1B1A-412E-994C-2CB7F750D90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9" name="연결선: 꺾임 368">
                <a:extLst>
                  <a:ext uri="{FF2B5EF4-FFF2-40B4-BE49-F238E27FC236}">
                    <a16:creationId xmlns:a16="http://schemas.microsoft.com/office/drawing/2014/main" id="{283349B1-AD00-4838-A73D-E785F9F20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 369">
                <a:extLst>
                  <a:ext uri="{FF2B5EF4-FFF2-40B4-BE49-F238E27FC236}">
                    <a16:creationId xmlns:a16="http://schemas.microsoft.com/office/drawing/2014/main" id="{2C9862A3-BA52-43AA-A9C9-84F646AF5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6DBAABB-F234-492F-9A88-3753D7804AF6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D49B6284-A13C-4774-A4ED-CE21A2405DA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6C5DDE22-1D95-43E4-9C17-CEFFF9FC4278}"/>
              </a:ext>
            </a:extLst>
          </p:cNvPr>
          <p:cNvGrpSpPr/>
          <p:nvPr/>
        </p:nvGrpSpPr>
        <p:grpSpPr>
          <a:xfrm>
            <a:off x="3396695" y="5670894"/>
            <a:ext cx="1153248" cy="412872"/>
            <a:chOff x="1876525" y="2456698"/>
            <a:chExt cx="1153248" cy="412872"/>
          </a:xfrm>
        </p:grpSpPr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C8E8777D-DF62-4ACB-80AB-0E7E64440362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75" name="연결선: 꺾임 374">
                <a:extLst>
                  <a:ext uri="{FF2B5EF4-FFF2-40B4-BE49-F238E27FC236}">
                    <a16:creationId xmlns:a16="http://schemas.microsoft.com/office/drawing/2014/main" id="{28574E1E-F140-41B9-A5B1-029B19406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D6B24FBF-253E-4015-AA81-7E6C190B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938E0FB3-CE68-4F90-B080-E9000C684F07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469C66AD-5B2F-4815-B348-34AD3BAD255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74DF6B0A-2154-4CD7-BFAE-F4880E3A41E5}"/>
              </a:ext>
            </a:extLst>
          </p:cNvPr>
          <p:cNvSpPr txBox="1"/>
          <p:nvPr/>
        </p:nvSpPr>
        <p:spPr>
          <a:xfrm>
            <a:off x="7819314" y="5816578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095DBD9-909F-4B03-AA58-D043ADCCEE6E}"/>
              </a:ext>
            </a:extLst>
          </p:cNvPr>
          <p:cNvSpPr txBox="1"/>
          <p:nvPr/>
        </p:nvSpPr>
        <p:spPr>
          <a:xfrm>
            <a:off x="7603519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636FF206-880B-4981-91A1-077226729628}"/>
              </a:ext>
            </a:extLst>
          </p:cNvPr>
          <p:cNvGrpSpPr/>
          <p:nvPr/>
        </p:nvGrpSpPr>
        <p:grpSpPr>
          <a:xfrm>
            <a:off x="7187840" y="2474545"/>
            <a:ext cx="1329322" cy="142475"/>
            <a:chOff x="7187840" y="2474545"/>
            <a:chExt cx="1329322" cy="142475"/>
          </a:xfrm>
        </p:grpSpPr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A68AE822-5128-4C0A-87BB-14337DB92548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810B5FB8-53FF-43D9-B6C5-5A564208A403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381" name="연결선: 꺾임 380">
                <a:extLst>
                  <a:ext uri="{FF2B5EF4-FFF2-40B4-BE49-F238E27FC236}">
                    <a16:creationId xmlns:a16="http://schemas.microsoft.com/office/drawing/2014/main" id="{2325B661-51F3-4593-BCE8-8630B3C7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연결선: 꺾임 384">
                <a:extLst>
                  <a:ext uri="{FF2B5EF4-FFF2-40B4-BE49-F238E27FC236}">
                    <a16:creationId xmlns:a16="http://schemas.microsoft.com/office/drawing/2014/main" id="{B4BA40EC-28F1-48D7-9391-0445FA118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6" name="TextBox 385">
            <a:extLst>
              <a:ext uri="{FF2B5EF4-FFF2-40B4-BE49-F238E27FC236}">
                <a16:creationId xmlns:a16="http://schemas.microsoft.com/office/drawing/2014/main" id="{F8EF60BF-95D4-4A08-A6C6-E8672EF973AD}"/>
              </a:ext>
            </a:extLst>
          </p:cNvPr>
          <p:cNvSpPr txBox="1"/>
          <p:nvPr/>
        </p:nvSpPr>
        <p:spPr>
          <a:xfrm>
            <a:off x="8276565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95F97A31-1624-450E-A872-4E34D74D80D4}"/>
              </a:ext>
            </a:extLst>
          </p:cNvPr>
          <p:cNvGrpSpPr/>
          <p:nvPr/>
        </p:nvGrpSpPr>
        <p:grpSpPr>
          <a:xfrm>
            <a:off x="6562971" y="4016450"/>
            <a:ext cx="1153248" cy="412872"/>
            <a:chOff x="3405836" y="2474545"/>
            <a:chExt cx="1153248" cy="412872"/>
          </a:xfrm>
        </p:grpSpPr>
        <p:cxnSp>
          <p:nvCxnSpPr>
            <p:cNvPr id="389" name="연결선: 꺾임 388">
              <a:extLst>
                <a:ext uri="{FF2B5EF4-FFF2-40B4-BE49-F238E27FC236}">
                  <a16:creationId xmlns:a16="http://schemas.microsoft.com/office/drawing/2014/main" id="{21B06493-CE9F-4003-88B1-2D8D414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E319FFD-60AB-4FA5-BE4A-719202029B3D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D0EAF60B-AC59-40FA-A5D2-8EAEFD90FE1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0D56EF09-2149-4370-A149-E770455136F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8C4F4693-0D50-4650-848D-C582A6CA0CAE}"/>
              </a:ext>
            </a:extLst>
          </p:cNvPr>
          <p:cNvGrpSpPr/>
          <p:nvPr/>
        </p:nvGrpSpPr>
        <p:grpSpPr>
          <a:xfrm>
            <a:off x="7986387" y="4016450"/>
            <a:ext cx="1153248" cy="412872"/>
            <a:chOff x="3405836" y="2474545"/>
            <a:chExt cx="1153248" cy="412872"/>
          </a:xfrm>
        </p:grpSpPr>
        <p:cxnSp>
          <p:nvCxnSpPr>
            <p:cNvPr id="394" name="연결선: 꺾임 393">
              <a:extLst>
                <a:ext uri="{FF2B5EF4-FFF2-40B4-BE49-F238E27FC236}">
                  <a16:creationId xmlns:a16="http://schemas.microsoft.com/office/drawing/2014/main" id="{05F5DAB5-A8C1-49D4-8D77-44A92C825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805A6041-9AB0-41F9-A376-58138E5F571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EFDB5EB-DB9E-41F0-9863-E8B8E11102D7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C91EE16E-A0B2-46B2-9C5C-77CA9C76AD2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0B17D798-7FCE-48C8-B37A-A13F5C12A2CE}"/>
              </a:ext>
            </a:extLst>
          </p:cNvPr>
          <p:cNvGrpSpPr/>
          <p:nvPr/>
        </p:nvGrpSpPr>
        <p:grpSpPr>
          <a:xfrm>
            <a:off x="6562971" y="4811771"/>
            <a:ext cx="1153248" cy="412872"/>
            <a:chOff x="3405836" y="2474545"/>
            <a:chExt cx="1153248" cy="412872"/>
          </a:xfrm>
        </p:grpSpPr>
        <p:cxnSp>
          <p:nvCxnSpPr>
            <p:cNvPr id="399" name="연결선: 꺾임 398">
              <a:extLst>
                <a:ext uri="{FF2B5EF4-FFF2-40B4-BE49-F238E27FC236}">
                  <a16:creationId xmlns:a16="http://schemas.microsoft.com/office/drawing/2014/main" id="{1DFE961E-DD85-4EAB-8FBB-66500748A8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AFDDEF45-F455-4575-B824-3BC8C3C42A00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F67042E-6476-490F-9946-C7D70B58BB7A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B71DCD54-8AF6-4819-94AF-54AC26C87B5C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6F4B3605-E33A-4F81-9AEF-724B151C7CDF}"/>
              </a:ext>
            </a:extLst>
          </p:cNvPr>
          <p:cNvGrpSpPr/>
          <p:nvPr/>
        </p:nvGrpSpPr>
        <p:grpSpPr>
          <a:xfrm>
            <a:off x="7986387" y="4811771"/>
            <a:ext cx="1153248" cy="412872"/>
            <a:chOff x="3405836" y="2474545"/>
            <a:chExt cx="1153248" cy="412872"/>
          </a:xfrm>
        </p:grpSpPr>
        <p:cxnSp>
          <p:nvCxnSpPr>
            <p:cNvPr id="404" name="연결선: 꺾임 403">
              <a:extLst>
                <a:ext uri="{FF2B5EF4-FFF2-40B4-BE49-F238E27FC236}">
                  <a16:creationId xmlns:a16="http://schemas.microsoft.com/office/drawing/2014/main" id="{D914352C-FAE4-4939-9823-D18AA5C065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3BACCB95-3EE8-4E36-AD39-A7EA872C9A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E68A66A-8E3E-40A7-8035-21CD76E9C4CD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AD8411C1-C63C-45F1-905E-6DCA1E871C75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484A2B76-4A06-4B64-B323-233F3DBD23AF}"/>
              </a:ext>
            </a:extLst>
          </p:cNvPr>
          <p:cNvGrpSpPr/>
          <p:nvPr/>
        </p:nvGrpSpPr>
        <p:grpSpPr>
          <a:xfrm>
            <a:off x="6562971" y="5674514"/>
            <a:ext cx="1153248" cy="412872"/>
            <a:chOff x="3405836" y="2474545"/>
            <a:chExt cx="1153248" cy="412872"/>
          </a:xfrm>
        </p:grpSpPr>
        <p:cxnSp>
          <p:nvCxnSpPr>
            <p:cNvPr id="409" name="연결선: 꺾임 408">
              <a:extLst>
                <a:ext uri="{FF2B5EF4-FFF2-40B4-BE49-F238E27FC236}">
                  <a16:creationId xmlns:a16="http://schemas.microsoft.com/office/drawing/2014/main" id="{A0FCF616-8CBF-4808-AE93-4ADAFB38F79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24C99BE2-C528-4EDD-941C-4CBCD2106871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2B7D3E09-6127-40F6-9C9D-7AD0B399367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AB7C81E-1B5F-4766-9C8E-206FD15576D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72F34E9C-A98E-4422-8ADF-83915AFC485C}"/>
              </a:ext>
            </a:extLst>
          </p:cNvPr>
          <p:cNvGrpSpPr/>
          <p:nvPr/>
        </p:nvGrpSpPr>
        <p:grpSpPr>
          <a:xfrm>
            <a:off x="8086943" y="5664790"/>
            <a:ext cx="938324" cy="148375"/>
            <a:chOff x="7187840" y="2474545"/>
            <a:chExt cx="1329322" cy="142475"/>
          </a:xfrm>
        </p:grpSpPr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213515FF-1307-429D-8F99-521A3CA12A74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8195DB7E-54DF-4967-9DF6-A62232BE0BB1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424" name="연결선: 꺾임 423">
                <a:extLst>
                  <a:ext uri="{FF2B5EF4-FFF2-40B4-BE49-F238E27FC236}">
                    <a16:creationId xmlns:a16="http://schemas.microsoft.com/office/drawing/2014/main" id="{6D813332-051F-49F3-9F73-28A9BB44F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연결선: 꺾임 424">
                <a:extLst>
                  <a:ext uri="{FF2B5EF4-FFF2-40B4-BE49-F238E27FC236}">
                    <a16:creationId xmlns:a16="http://schemas.microsoft.com/office/drawing/2014/main" id="{98C7569D-47A6-4A40-AA85-41C022A56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AF20970D-644D-480A-93D8-5F58248DEEB9}"/>
              </a:ext>
            </a:extLst>
          </p:cNvPr>
          <p:cNvSpPr txBox="1"/>
          <p:nvPr/>
        </p:nvSpPr>
        <p:spPr>
          <a:xfrm>
            <a:off x="8302598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2DB2301-3AD2-4E35-A7DF-4248689F36E2}"/>
              </a:ext>
            </a:extLst>
          </p:cNvPr>
          <p:cNvSpPr txBox="1"/>
          <p:nvPr/>
        </p:nvSpPr>
        <p:spPr>
          <a:xfrm>
            <a:off x="8769281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51F62936-E70D-4AA8-8FA3-DAB57B8FC715}"/>
              </a:ext>
            </a:extLst>
          </p:cNvPr>
          <p:cNvSpPr txBox="1"/>
          <p:nvPr/>
        </p:nvSpPr>
        <p:spPr>
          <a:xfrm>
            <a:off x="6938241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4DCB129-40B8-4112-9F2B-4D2591A76110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E28ED1-434F-4908-875B-0785A4F211EA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67495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333496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(SPC)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4125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SOP (Standard Operation Procedure)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7C11E4-4523-4484-A80E-0DA668D05C32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74270" y="1243534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0" y="1613181"/>
            <a:ext cx="786678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08C60-8075-4D34-8279-36D4F05F5203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0AB8C-814A-4A23-B2E2-13681EAAB4B2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59E6F-59D2-4DEC-B272-D9ADAD072B78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t-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검정을 통한 설비와 불량률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설비 탐색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CD70BB-7DD5-440A-8966-8C4EE498F2C5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EC295-44DC-46CE-B12E-3DF0258E42F5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54598" y="2136976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557805" y="1906116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 </a:t>
            </a: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41885"/>
              </p:ext>
            </p:extLst>
          </p:nvPr>
        </p:nvGraphicFramePr>
        <p:xfrm>
          <a:off x="5291534" y="5160507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54B8018E-D831-420A-B0C1-5EE1AEF412C4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47A9EE-E15A-4980-8B3B-05DF5F025B7A}"/>
              </a:ext>
            </a:extLst>
          </p:cNvPr>
          <p:cNvSpPr txBox="1"/>
          <p:nvPr/>
        </p:nvSpPr>
        <p:spPr>
          <a:xfrm>
            <a:off x="1649173" y="514484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현재 분석 진행 중</a:t>
            </a:r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2456</TotalTime>
  <Words>2228</Words>
  <Application>Microsoft Office PowerPoint</Application>
  <PresentationFormat>A4 용지(210x297mm)</PresentationFormat>
  <Paragraphs>569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나눔스퀘어OTF_ac Bold</vt:lpstr>
      <vt:lpstr>나눔스퀘어OTF_ac</vt:lpstr>
      <vt:lpstr>Arial</vt:lpstr>
      <vt:lpstr>맑은 고딕</vt:lpstr>
      <vt:lpstr>Arial Black</vt:lpstr>
      <vt:lpstr>Calibri Light</vt:lpstr>
      <vt:lpstr>Calibri</vt:lpstr>
      <vt:lpstr>나눔스퀘어</vt:lpstr>
      <vt:lpstr>나눔스퀘어OTF_ac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139</cp:revision>
  <dcterms:created xsi:type="dcterms:W3CDTF">2020-02-19T13:37:33Z</dcterms:created>
  <dcterms:modified xsi:type="dcterms:W3CDTF">2020-04-29T13:31:54Z</dcterms:modified>
</cp:coreProperties>
</file>